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D528D-B78A-4920-BB74-6C480B853AE2}" v="22" dt="2021-01-07T12:45:50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제현" userId="32800d16-4837-45c4-8fbc-2f3895a63656" providerId="ADAL" clId="{990D528D-B78A-4920-BB74-6C480B853AE2}"/>
    <pc:docChg chg="undo custSel mod addSld modSld sldOrd">
      <pc:chgData name="배제현" userId="32800d16-4837-45c4-8fbc-2f3895a63656" providerId="ADAL" clId="{990D528D-B78A-4920-BB74-6C480B853AE2}" dt="2021-01-07T12:39:57.859" v="331"/>
      <pc:docMkLst>
        <pc:docMk/>
      </pc:docMkLst>
      <pc:sldChg chg="addSp delSp modSp">
        <pc:chgData name="배제현" userId="32800d16-4837-45c4-8fbc-2f3895a63656" providerId="ADAL" clId="{990D528D-B78A-4920-BB74-6C480B853AE2}" dt="2021-01-07T12:39:57.859" v="331"/>
        <pc:sldMkLst>
          <pc:docMk/>
          <pc:sldMk cId="204558357" sldId="256"/>
        </pc:sldMkLst>
        <pc:picChg chg="add del mod">
          <ac:chgData name="배제현" userId="32800d16-4837-45c4-8fbc-2f3895a63656" providerId="ADAL" clId="{990D528D-B78A-4920-BB74-6C480B853AE2}" dt="2021-01-07T12:39:57.859" v="331"/>
          <ac:picMkLst>
            <pc:docMk/>
            <pc:sldMk cId="204558357" sldId="256"/>
            <ac:picMk id="5" creationId="{AE40AFA6-AAB1-4BBD-BA45-6D19C7100B0E}"/>
          </ac:picMkLst>
        </pc:pic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204558357" sldId="256"/>
            <ac:picMk id="6" creationId="{54DA1DBE-37DA-458A-9858-FF23A9D92E7B}"/>
          </ac:picMkLst>
        </pc:picChg>
      </pc:sldChg>
      <pc:sldChg chg="addSp delSp modSp">
        <pc:chgData name="배제현" userId="32800d16-4837-45c4-8fbc-2f3895a63656" providerId="ADAL" clId="{990D528D-B78A-4920-BB74-6C480B853AE2}" dt="2021-01-07T12:39:57.859" v="331"/>
        <pc:sldMkLst>
          <pc:docMk/>
          <pc:sldMk cId="1536086684" sldId="257"/>
        </pc:sldMkLst>
        <pc:picChg chg="add del mod">
          <ac:chgData name="배제현" userId="32800d16-4837-45c4-8fbc-2f3895a63656" providerId="ADAL" clId="{990D528D-B78A-4920-BB74-6C480B853AE2}" dt="2021-01-07T12:39:57.859" v="331"/>
          <ac:picMkLst>
            <pc:docMk/>
            <pc:sldMk cId="1536086684" sldId="257"/>
            <ac:picMk id="3" creationId="{F922B4BF-8932-4B05-9CA1-307666AEEAF3}"/>
          </ac:picMkLst>
        </pc:pic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1536086684" sldId="257"/>
            <ac:picMk id="5" creationId="{0F48705A-A22E-4D8A-AF10-7391F8FBE415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620701610" sldId="258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620701610" sldId="258"/>
            <ac:picMk id="2" creationId="{604B9F1F-7FD2-4088-B4EB-8F0580C7C0ED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1178294396" sldId="259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1178294396" sldId="259"/>
            <ac:picMk id="2" creationId="{CD209BB3-0171-466E-BD9D-E098104344FF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3366103353" sldId="260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3366103353" sldId="260"/>
            <ac:picMk id="2" creationId="{81D83317-5958-4C67-B029-4189472C9698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2332956311" sldId="261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2332956311" sldId="261"/>
            <ac:picMk id="4" creationId="{76D051C6-6F7F-4CF5-9369-5BCAD123CAB6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16828544" sldId="262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16828544" sldId="262"/>
            <ac:picMk id="2" creationId="{5C3C1801-A69E-4039-8C61-71A6500F3348}"/>
          </ac:picMkLst>
        </pc:picChg>
      </pc:sldChg>
      <pc:sldChg chg="addSp modSp">
        <pc:chgData name="배제현" userId="32800d16-4837-45c4-8fbc-2f3895a63656" providerId="ADAL" clId="{990D528D-B78A-4920-BB74-6C480B853AE2}" dt="2021-01-07T12:39:57.859" v="331"/>
        <pc:sldMkLst>
          <pc:docMk/>
          <pc:sldMk cId="926878382" sldId="263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926878382" sldId="263"/>
            <ac:picMk id="3" creationId="{E68D4110-32DB-48EF-A71F-245EEEB0BCC8}"/>
          </ac:picMkLst>
        </pc:picChg>
      </pc:sldChg>
      <pc:sldChg chg="addSp modSp mod">
        <pc:chgData name="배제현" userId="32800d16-4837-45c4-8fbc-2f3895a63656" providerId="ADAL" clId="{990D528D-B78A-4920-BB74-6C480B853AE2}" dt="2021-01-07T12:39:57.859" v="331"/>
        <pc:sldMkLst>
          <pc:docMk/>
          <pc:sldMk cId="1235834935" sldId="264"/>
        </pc:sldMkLst>
        <pc:spChg chg="mod">
          <ac:chgData name="배제현" userId="32800d16-4837-45c4-8fbc-2f3895a63656" providerId="ADAL" clId="{990D528D-B78A-4920-BB74-6C480B853AE2}" dt="2021-01-06T18:24:00.138" v="21" actId="113"/>
          <ac:spMkLst>
            <pc:docMk/>
            <pc:sldMk cId="1235834935" sldId="264"/>
            <ac:spMk id="2" creationId="{B2E7AAC9-A664-4079-9E9F-6D12826D4F03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1235834935" sldId="264"/>
            <ac:picMk id="3" creationId="{03DC06E4-358D-4C2B-85C9-357070B1B05E}"/>
          </ac:picMkLst>
        </pc:picChg>
        <pc:picChg chg="mod">
          <ac:chgData name="배제현" userId="32800d16-4837-45c4-8fbc-2f3895a63656" providerId="ADAL" clId="{990D528D-B78A-4920-BB74-6C480B853AE2}" dt="2021-01-06T18:40:52.015" v="329" actId="1076"/>
          <ac:picMkLst>
            <pc:docMk/>
            <pc:sldMk cId="1235834935" sldId="264"/>
            <ac:picMk id="5" creationId="{F94DBB86-0965-47ED-9620-A2628A10260F}"/>
          </ac:picMkLst>
        </pc:picChg>
      </pc:sldChg>
      <pc:sldChg chg="addSp delSp modSp new mod ord setBg">
        <pc:chgData name="배제현" userId="32800d16-4837-45c4-8fbc-2f3895a63656" providerId="ADAL" clId="{990D528D-B78A-4920-BB74-6C480B853AE2}" dt="2021-01-07T12:39:57.859" v="331"/>
        <pc:sldMkLst>
          <pc:docMk/>
          <pc:sldMk cId="3590565951" sldId="265"/>
        </pc:sldMkLst>
        <pc:spChg chg="add del mod">
          <ac:chgData name="배제현" userId="32800d16-4837-45c4-8fbc-2f3895a63656" providerId="ADAL" clId="{990D528D-B78A-4920-BB74-6C480B853AE2}" dt="2021-01-06T18:22:36.678" v="10" actId="26606"/>
          <ac:spMkLst>
            <pc:docMk/>
            <pc:sldMk cId="3590565951" sldId="265"/>
            <ac:spMk id="2" creationId="{2BFC3AA3-34A4-4CDA-8F52-83FF13A827F6}"/>
          </ac:spMkLst>
        </pc:spChg>
        <pc:spChg chg="del">
          <ac:chgData name="배제현" userId="32800d16-4837-45c4-8fbc-2f3895a63656" providerId="ADAL" clId="{990D528D-B78A-4920-BB74-6C480B853AE2}" dt="2021-01-06T18:22:29.711" v="7" actId="478"/>
          <ac:spMkLst>
            <pc:docMk/>
            <pc:sldMk cId="3590565951" sldId="265"/>
            <ac:spMk id="3" creationId="{A85FEBED-ABDA-4AC6-9012-7ED6602924DF}"/>
          </ac:spMkLst>
        </pc:spChg>
        <pc:spChg chg="add del mod">
          <ac:chgData name="배제현" userId="32800d16-4837-45c4-8fbc-2f3895a63656" providerId="ADAL" clId="{990D528D-B78A-4920-BB74-6C480B853AE2}" dt="2021-01-06T18:22:27.550" v="6" actId="478"/>
          <ac:spMkLst>
            <pc:docMk/>
            <pc:sldMk cId="3590565951" sldId="265"/>
            <ac:spMk id="5" creationId="{BDD12EFA-15E1-4943-AA0A-3B04A070BA50}"/>
          </ac:spMkLst>
        </pc:spChg>
        <pc:spChg chg="add">
          <ac:chgData name="배제현" userId="32800d16-4837-45c4-8fbc-2f3895a63656" providerId="ADAL" clId="{990D528D-B78A-4920-BB74-6C480B853AE2}" dt="2021-01-06T18:22:36.678" v="10" actId="26606"/>
          <ac:spMkLst>
            <pc:docMk/>
            <pc:sldMk cId="3590565951" sldId="265"/>
            <ac:spMk id="16" creationId="{33E93247-6229-44AB-A550-739E971E690B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3590565951" sldId="265"/>
            <ac:picMk id="3" creationId="{B88F02EE-A414-4D35-A846-B44003480D66}"/>
          </ac:picMkLst>
        </pc:picChg>
        <pc:picChg chg="add mod">
          <ac:chgData name="배제현" userId="32800d16-4837-45c4-8fbc-2f3895a63656" providerId="ADAL" clId="{990D528D-B78A-4920-BB74-6C480B853AE2}" dt="2021-01-06T18:22:54.628" v="11" actId="27614"/>
          <ac:picMkLst>
            <pc:docMk/>
            <pc:sldMk cId="3590565951" sldId="265"/>
            <ac:picMk id="7" creationId="{D64C9705-9E01-4A76-B8EF-B65BBE2BDF48}"/>
          </ac:picMkLst>
        </pc:picChg>
        <pc:cxnChg chg="add">
          <ac:chgData name="배제현" userId="32800d16-4837-45c4-8fbc-2f3895a63656" providerId="ADAL" clId="{990D528D-B78A-4920-BB74-6C480B853AE2}" dt="2021-01-06T18:22:36.678" v="10" actId="26606"/>
          <ac:cxnSpMkLst>
            <pc:docMk/>
            <pc:sldMk cId="3590565951" sldId="265"/>
            <ac:cxnSpMk id="12" creationId="{F64F9B95-9045-48D2-B9F3-2927E98F54AA}"/>
          </ac:cxnSpMkLst>
        </pc:cxnChg>
        <pc:cxnChg chg="add">
          <ac:chgData name="배제현" userId="32800d16-4837-45c4-8fbc-2f3895a63656" providerId="ADAL" clId="{990D528D-B78A-4920-BB74-6C480B853AE2}" dt="2021-01-06T18:22:36.678" v="10" actId="26606"/>
          <ac:cxnSpMkLst>
            <pc:docMk/>
            <pc:sldMk cId="3590565951" sldId="265"/>
            <ac:cxnSpMk id="14" creationId="{085AA86F-6A4D-4BCB-A045-D992CDC2959B}"/>
          </ac:cxnSpMkLst>
        </pc:cxnChg>
        <pc:cxnChg chg="add">
          <ac:chgData name="배제현" userId="32800d16-4837-45c4-8fbc-2f3895a63656" providerId="ADAL" clId="{990D528D-B78A-4920-BB74-6C480B853AE2}" dt="2021-01-06T18:22:36.678" v="10" actId="26606"/>
          <ac:cxnSpMkLst>
            <pc:docMk/>
            <pc:sldMk cId="3590565951" sldId="265"/>
            <ac:cxnSpMk id="18" creationId="{EE2E603F-4A95-4FE8-BB06-211DFD75DBEF}"/>
          </ac:cxnSpMkLst>
        </pc:cxnChg>
      </pc:sldChg>
      <pc:sldChg chg="addSp delSp modSp new mod setBg">
        <pc:chgData name="배제현" userId="32800d16-4837-45c4-8fbc-2f3895a63656" providerId="ADAL" clId="{990D528D-B78A-4920-BB74-6C480B853AE2}" dt="2021-01-07T12:39:57.859" v="331"/>
        <pc:sldMkLst>
          <pc:docMk/>
          <pc:sldMk cId="2514885114" sldId="266"/>
        </pc:sldMkLst>
        <pc:spChg chg="del">
          <ac:chgData name="배제현" userId="32800d16-4837-45c4-8fbc-2f3895a63656" providerId="ADAL" clId="{990D528D-B78A-4920-BB74-6C480B853AE2}" dt="2021-01-06T18:23:02.016" v="14" actId="478"/>
          <ac:spMkLst>
            <pc:docMk/>
            <pc:sldMk cId="2514885114" sldId="266"/>
            <ac:spMk id="2" creationId="{329E8FC2-A341-483C-9994-FFCBAEDD1036}"/>
          </ac:spMkLst>
        </pc:spChg>
        <pc:spChg chg="del">
          <ac:chgData name="배제현" userId="32800d16-4837-45c4-8fbc-2f3895a63656" providerId="ADAL" clId="{990D528D-B78A-4920-BB74-6C480B853AE2}" dt="2021-01-06T18:23:00.766" v="13" actId="478"/>
          <ac:spMkLst>
            <pc:docMk/>
            <pc:sldMk cId="2514885114" sldId="266"/>
            <ac:spMk id="3" creationId="{D59B2B30-6FFC-45A8-BFC9-9073002ABEEA}"/>
          </ac:spMkLst>
        </pc:spChg>
        <pc:spChg chg="add del">
          <ac:chgData name="배제현" userId="32800d16-4837-45c4-8fbc-2f3895a63656" providerId="ADAL" clId="{990D528D-B78A-4920-BB74-6C480B853AE2}" dt="2021-01-06T18:23:44.781" v="17" actId="22"/>
          <ac:spMkLst>
            <pc:docMk/>
            <pc:sldMk cId="2514885114" sldId="266"/>
            <ac:spMk id="7" creationId="{4CEAFD0F-D00C-49A7-B998-834C17EEE35F}"/>
          </ac:spMkLst>
        </pc:spChg>
        <pc:spChg chg="add mod">
          <ac:chgData name="배제현" userId="32800d16-4837-45c4-8fbc-2f3895a63656" providerId="ADAL" clId="{990D528D-B78A-4920-BB74-6C480B853AE2}" dt="2021-01-06T18:40:44.006" v="328"/>
          <ac:spMkLst>
            <pc:docMk/>
            <pc:sldMk cId="2514885114" sldId="266"/>
            <ac:spMk id="8" creationId="{11B849D4-7255-4F81-A335-C7BC56865C5F}"/>
          </ac:spMkLst>
        </pc:spChg>
        <pc:spChg chg="add">
          <ac:chgData name="배제현" userId="32800d16-4837-45c4-8fbc-2f3895a63656" providerId="ADAL" clId="{990D528D-B78A-4920-BB74-6C480B853AE2}" dt="2021-01-06T18:23:53.661" v="20" actId="26606"/>
          <ac:spMkLst>
            <pc:docMk/>
            <pc:sldMk cId="2514885114" sldId="266"/>
            <ac:spMk id="17" creationId="{33E93247-6229-44AB-A550-739E971E690B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2514885114" sldId="266"/>
            <ac:picMk id="2" creationId="{F9622D8C-AA48-460E-9ED5-CE9917C48F63}"/>
          </ac:picMkLst>
        </pc:picChg>
        <pc:picChg chg="add mod ord">
          <ac:chgData name="배제현" userId="32800d16-4837-45c4-8fbc-2f3895a63656" providerId="ADAL" clId="{990D528D-B78A-4920-BB74-6C480B853AE2}" dt="2021-01-06T18:23:53.661" v="20" actId="26606"/>
          <ac:picMkLst>
            <pc:docMk/>
            <pc:sldMk cId="2514885114" sldId="266"/>
            <ac:picMk id="5" creationId="{9E1FFF78-EFB9-403D-B92A-32758094CA55}"/>
          </ac:picMkLst>
        </pc:picChg>
        <pc:cxnChg chg="add">
          <ac:chgData name="배제현" userId="32800d16-4837-45c4-8fbc-2f3895a63656" providerId="ADAL" clId="{990D528D-B78A-4920-BB74-6C480B853AE2}" dt="2021-01-06T18:23:53.661" v="20" actId="26606"/>
          <ac:cxnSpMkLst>
            <pc:docMk/>
            <pc:sldMk cId="2514885114" sldId="266"/>
            <ac:cxnSpMk id="13" creationId="{F64F9B95-9045-48D2-B9F3-2927E98F54AA}"/>
          </ac:cxnSpMkLst>
        </pc:cxnChg>
        <pc:cxnChg chg="add">
          <ac:chgData name="배제현" userId="32800d16-4837-45c4-8fbc-2f3895a63656" providerId="ADAL" clId="{990D528D-B78A-4920-BB74-6C480B853AE2}" dt="2021-01-06T18:23:53.661" v="20" actId="26606"/>
          <ac:cxnSpMkLst>
            <pc:docMk/>
            <pc:sldMk cId="2514885114" sldId="266"/>
            <ac:cxnSpMk id="15" creationId="{085AA86F-6A4D-4BCB-A045-D992CDC2959B}"/>
          </ac:cxnSpMkLst>
        </pc:cxnChg>
        <pc:cxnChg chg="add">
          <ac:chgData name="배제현" userId="32800d16-4837-45c4-8fbc-2f3895a63656" providerId="ADAL" clId="{990D528D-B78A-4920-BB74-6C480B853AE2}" dt="2021-01-06T18:23:53.661" v="20" actId="26606"/>
          <ac:cxnSpMkLst>
            <pc:docMk/>
            <pc:sldMk cId="2514885114" sldId="266"/>
            <ac:cxnSpMk id="19" creationId="{EE2E603F-4A95-4FE8-BB06-211DFD75DBEF}"/>
          </ac:cxnSpMkLst>
        </pc:cxnChg>
      </pc:sldChg>
      <pc:sldChg chg="addSp delSp modSp new mod setBg">
        <pc:chgData name="배제현" userId="32800d16-4837-45c4-8fbc-2f3895a63656" providerId="ADAL" clId="{990D528D-B78A-4920-BB74-6C480B853AE2}" dt="2021-01-07T12:39:57.859" v="331"/>
        <pc:sldMkLst>
          <pc:docMk/>
          <pc:sldMk cId="320449995" sldId="267"/>
        </pc:sldMkLst>
        <pc:spChg chg="mod">
          <ac:chgData name="배제현" userId="32800d16-4837-45c4-8fbc-2f3895a63656" providerId="ADAL" clId="{990D528D-B78A-4920-BB74-6C480B853AE2}" dt="2021-01-06T18:25:45.570" v="147" actId="113"/>
          <ac:spMkLst>
            <pc:docMk/>
            <pc:sldMk cId="320449995" sldId="267"/>
            <ac:spMk id="2" creationId="{4A6DAC25-F004-49C1-99EC-4E6B8C388231}"/>
          </ac:spMkLst>
        </pc:spChg>
        <pc:spChg chg="del">
          <ac:chgData name="배제현" userId="32800d16-4837-45c4-8fbc-2f3895a63656" providerId="ADAL" clId="{990D528D-B78A-4920-BB74-6C480B853AE2}" dt="2021-01-06T18:24:28.307" v="24" actId="478"/>
          <ac:spMkLst>
            <pc:docMk/>
            <pc:sldMk cId="320449995" sldId="267"/>
            <ac:spMk id="3" creationId="{EF587D72-0BB1-4A35-A2E9-E161D3EDA8D9}"/>
          </ac:spMkLst>
        </pc:spChg>
        <pc:spChg chg="add mod">
          <ac:chgData name="배제현" userId="32800d16-4837-45c4-8fbc-2f3895a63656" providerId="ADAL" clId="{990D528D-B78A-4920-BB74-6C480B853AE2}" dt="2021-01-06T18:26:22.983" v="152" actId="14100"/>
          <ac:spMkLst>
            <pc:docMk/>
            <pc:sldMk cId="320449995" sldId="267"/>
            <ac:spMk id="6" creationId="{29FED4A2-146E-41A6-A33A-454E02E138B1}"/>
          </ac:spMkLst>
        </pc:spChg>
        <pc:spChg chg="add">
          <ac:chgData name="배제현" userId="32800d16-4837-45c4-8fbc-2f3895a63656" providerId="ADAL" clId="{990D528D-B78A-4920-BB74-6C480B853AE2}" dt="2021-01-06T18:25:42.711" v="146" actId="26606"/>
          <ac:spMkLst>
            <pc:docMk/>
            <pc:sldMk cId="320449995" sldId="267"/>
            <ac:spMk id="14" creationId="{33E93247-6229-44AB-A550-739E971E690B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320449995" sldId="267"/>
            <ac:picMk id="3" creationId="{59C571EC-94E2-485D-AA7D-FFBF6A328DBF}"/>
          </ac:picMkLst>
        </pc:picChg>
        <pc:picChg chg="add mod">
          <ac:chgData name="배제현" userId="32800d16-4837-45c4-8fbc-2f3895a63656" providerId="ADAL" clId="{990D528D-B78A-4920-BB74-6C480B853AE2}" dt="2021-01-06T18:26:24.165" v="153" actId="1076"/>
          <ac:picMkLst>
            <pc:docMk/>
            <pc:sldMk cId="320449995" sldId="267"/>
            <ac:picMk id="5" creationId="{265F097E-EC25-4D35-BAD1-8AEECD7C66C4}"/>
          </ac:picMkLst>
        </pc:picChg>
        <pc:cxnChg chg="add">
          <ac:chgData name="배제현" userId="32800d16-4837-45c4-8fbc-2f3895a63656" providerId="ADAL" clId="{990D528D-B78A-4920-BB74-6C480B853AE2}" dt="2021-01-06T18:25:42.711" v="146" actId="26606"/>
          <ac:cxnSpMkLst>
            <pc:docMk/>
            <pc:sldMk cId="320449995" sldId="267"/>
            <ac:cxnSpMk id="10" creationId="{F64F9B95-9045-48D2-B9F3-2927E98F54AA}"/>
          </ac:cxnSpMkLst>
        </pc:cxnChg>
        <pc:cxnChg chg="add">
          <ac:chgData name="배제현" userId="32800d16-4837-45c4-8fbc-2f3895a63656" providerId="ADAL" clId="{990D528D-B78A-4920-BB74-6C480B853AE2}" dt="2021-01-06T18:25:42.711" v="146" actId="26606"/>
          <ac:cxnSpMkLst>
            <pc:docMk/>
            <pc:sldMk cId="320449995" sldId="267"/>
            <ac:cxnSpMk id="12" creationId="{085AA86F-6A4D-4BCB-A045-D992CDC2959B}"/>
          </ac:cxnSpMkLst>
        </pc:cxnChg>
        <pc:cxnChg chg="add">
          <ac:chgData name="배제현" userId="32800d16-4837-45c4-8fbc-2f3895a63656" providerId="ADAL" clId="{990D528D-B78A-4920-BB74-6C480B853AE2}" dt="2021-01-06T18:25:42.711" v="146" actId="26606"/>
          <ac:cxnSpMkLst>
            <pc:docMk/>
            <pc:sldMk cId="320449995" sldId="267"/>
            <ac:cxnSpMk id="16" creationId="{EE2E603F-4A95-4FE8-BB06-211DFD75DBEF}"/>
          </ac:cxnSpMkLst>
        </pc:cxnChg>
      </pc:sldChg>
      <pc:sldChg chg="addSp delSp modSp new mod setBg">
        <pc:chgData name="배제현" userId="32800d16-4837-45c4-8fbc-2f3895a63656" providerId="ADAL" clId="{990D528D-B78A-4920-BB74-6C480B853AE2}" dt="2021-01-07T12:39:57.859" v="331"/>
        <pc:sldMkLst>
          <pc:docMk/>
          <pc:sldMk cId="3722624626" sldId="268"/>
        </pc:sldMkLst>
        <pc:spChg chg="del">
          <ac:chgData name="배제현" userId="32800d16-4837-45c4-8fbc-2f3895a63656" providerId="ADAL" clId="{990D528D-B78A-4920-BB74-6C480B853AE2}" dt="2021-01-06T18:26:46.094" v="155" actId="478"/>
          <ac:spMkLst>
            <pc:docMk/>
            <pc:sldMk cId="3722624626" sldId="268"/>
            <ac:spMk id="2" creationId="{4C27DC97-5BAC-4D4F-9675-2C1A46F7183F}"/>
          </ac:spMkLst>
        </pc:spChg>
        <pc:spChg chg="del">
          <ac:chgData name="배제현" userId="32800d16-4837-45c4-8fbc-2f3895a63656" providerId="ADAL" clId="{990D528D-B78A-4920-BB74-6C480B853AE2}" dt="2021-01-06T18:26:47.678" v="156" actId="478"/>
          <ac:spMkLst>
            <pc:docMk/>
            <pc:sldMk cId="3722624626" sldId="268"/>
            <ac:spMk id="3" creationId="{6DA7D69C-D184-4BE7-9342-6B3B0BBE6E3A}"/>
          </ac:spMkLst>
        </pc:spChg>
        <pc:spChg chg="add mod">
          <ac:chgData name="배제현" userId="32800d16-4837-45c4-8fbc-2f3895a63656" providerId="ADAL" clId="{990D528D-B78A-4920-BB74-6C480B853AE2}" dt="2021-01-06T18:28:23.172" v="225" actId="20577"/>
          <ac:spMkLst>
            <pc:docMk/>
            <pc:sldMk cId="3722624626" sldId="268"/>
            <ac:spMk id="4" creationId="{5B3F5770-DD22-4F35-9E7A-08FD377C62A2}"/>
          </ac:spMkLst>
        </pc:spChg>
        <pc:spChg chg="add">
          <ac:chgData name="배제현" userId="32800d16-4837-45c4-8fbc-2f3895a63656" providerId="ADAL" clId="{990D528D-B78A-4920-BB74-6C480B853AE2}" dt="2021-01-06T18:27:02.750" v="159" actId="26606"/>
          <ac:spMkLst>
            <pc:docMk/>
            <pc:sldMk cId="3722624626" sldId="268"/>
            <ac:spMk id="15" creationId="{33E93247-6229-44AB-A550-739E971E690B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3722624626" sldId="268"/>
            <ac:picMk id="2" creationId="{C2A99CE2-C990-4292-A5A3-C4B110E8CF4B}"/>
          </ac:picMkLst>
        </pc:picChg>
        <pc:picChg chg="add mod">
          <ac:chgData name="배제현" userId="32800d16-4837-45c4-8fbc-2f3895a63656" providerId="ADAL" clId="{990D528D-B78A-4920-BB74-6C480B853AE2}" dt="2021-01-06T18:27:02.750" v="159" actId="26606"/>
          <ac:picMkLst>
            <pc:docMk/>
            <pc:sldMk cId="3722624626" sldId="268"/>
            <ac:picMk id="6" creationId="{3F7365F3-AE67-4441-A95D-8F42C0F5CBF7}"/>
          </ac:picMkLst>
        </pc:picChg>
        <pc:cxnChg chg="add">
          <ac:chgData name="배제현" userId="32800d16-4837-45c4-8fbc-2f3895a63656" providerId="ADAL" clId="{990D528D-B78A-4920-BB74-6C480B853AE2}" dt="2021-01-06T18:27:02.750" v="159" actId="26606"/>
          <ac:cxnSpMkLst>
            <pc:docMk/>
            <pc:sldMk cId="3722624626" sldId="268"/>
            <ac:cxnSpMk id="11" creationId="{F64F9B95-9045-48D2-B9F3-2927E98F54AA}"/>
          </ac:cxnSpMkLst>
        </pc:cxnChg>
        <pc:cxnChg chg="add">
          <ac:chgData name="배제현" userId="32800d16-4837-45c4-8fbc-2f3895a63656" providerId="ADAL" clId="{990D528D-B78A-4920-BB74-6C480B853AE2}" dt="2021-01-06T18:27:02.750" v="159" actId="26606"/>
          <ac:cxnSpMkLst>
            <pc:docMk/>
            <pc:sldMk cId="3722624626" sldId="268"/>
            <ac:cxnSpMk id="13" creationId="{085AA86F-6A4D-4BCB-A045-D992CDC2959B}"/>
          </ac:cxnSpMkLst>
        </pc:cxnChg>
        <pc:cxnChg chg="add">
          <ac:chgData name="배제현" userId="32800d16-4837-45c4-8fbc-2f3895a63656" providerId="ADAL" clId="{990D528D-B78A-4920-BB74-6C480B853AE2}" dt="2021-01-06T18:27:02.750" v="159" actId="26606"/>
          <ac:cxnSpMkLst>
            <pc:docMk/>
            <pc:sldMk cId="3722624626" sldId="268"/>
            <ac:cxnSpMk id="17" creationId="{EE2E603F-4A95-4FE8-BB06-211DFD75DBEF}"/>
          </ac:cxnSpMkLst>
        </pc:cxnChg>
      </pc:sldChg>
      <pc:sldChg chg="addSp delSp modSp new mod setBg">
        <pc:chgData name="배제현" userId="32800d16-4837-45c4-8fbc-2f3895a63656" providerId="ADAL" clId="{990D528D-B78A-4920-BB74-6C480B853AE2}" dt="2021-01-07T12:39:57.859" v="331"/>
        <pc:sldMkLst>
          <pc:docMk/>
          <pc:sldMk cId="886942824" sldId="269"/>
        </pc:sldMkLst>
        <pc:spChg chg="mod">
          <ac:chgData name="배제현" userId="32800d16-4837-45c4-8fbc-2f3895a63656" providerId="ADAL" clId="{990D528D-B78A-4920-BB74-6C480B853AE2}" dt="2021-01-06T18:29:18.079" v="311" actId="113"/>
          <ac:spMkLst>
            <pc:docMk/>
            <pc:sldMk cId="886942824" sldId="269"/>
            <ac:spMk id="2" creationId="{79EF2F03-7C44-497F-8395-194C2D55BA9B}"/>
          </ac:spMkLst>
        </pc:spChg>
        <pc:spChg chg="del mod">
          <ac:chgData name="배제현" userId="32800d16-4837-45c4-8fbc-2f3895a63656" providerId="ADAL" clId="{990D528D-B78A-4920-BB74-6C480B853AE2}" dt="2021-01-06T18:29:08.489" v="308" actId="478"/>
          <ac:spMkLst>
            <pc:docMk/>
            <pc:sldMk cId="886942824" sldId="269"/>
            <ac:spMk id="3" creationId="{8988B302-9730-4F41-8DE7-DA45C1FB5640}"/>
          </ac:spMkLst>
        </pc:spChg>
        <pc:spChg chg="add del mod">
          <ac:chgData name="배제현" userId="32800d16-4837-45c4-8fbc-2f3895a63656" providerId="ADAL" clId="{990D528D-B78A-4920-BB74-6C480B853AE2}" dt="2021-01-06T18:29:11.434" v="309" actId="478"/>
          <ac:spMkLst>
            <pc:docMk/>
            <pc:sldMk cId="886942824" sldId="269"/>
            <ac:spMk id="5" creationId="{762BA969-54CF-43BA-9D5A-568B0C5651A2}"/>
          </ac:spMkLst>
        </pc:spChg>
        <pc:spChg chg="add">
          <ac:chgData name="배제현" userId="32800d16-4837-45c4-8fbc-2f3895a63656" providerId="ADAL" clId="{990D528D-B78A-4920-BB74-6C480B853AE2}" dt="2021-01-06T18:29:13.616" v="310" actId="26606"/>
          <ac:spMkLst>
            <pc:docMk/>
            <pc:sldMk cId="886942824" sldId="269"/>
            <ac:spMk id="11" creationId="{DEF92653-5D6D-47E6-8744-0DAF76E049C4}"/>
          </ac:spMkLst>
        </pc:spChg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886942824" sldId="269"/>
            <ac:picMk id="3" creationId="{9CAEFE50-F512-4760-A6D5-BD0C0171727B}"/>
          </ac:picMkLst>
        </pc:picChg>
        <pc:cxnChg chg="add">
          <ac:chgData name="배제현" userId="32800d16-4837-45c4-8fbc-2f3895a63656" providerId="ADAL" clId="{990D528D-B78A-4920-BB74-6C480B853AE2}" dt="2021-01-06T18:29:13.616" v="310" actId="26606"/>
          <ac:cxnSpMkLst>
            <pc:docMk/>
            <pc:sldMk cId="886942824" sldId="269"/>
            <ac:cxnSpMk id="7" creationId="{F64F9B95-9045-48D2-B9F3-2927E98F54AA}"/>
          </ac:cxnSpMkLst>
        </pc:cxnChg>
        <pc:cxnChg chg="add">
          <ac:chgData name="배제현" userId="32800d16-4837-45c4-8fbc-2f3895a63656" providerId="ADAL" clId="{990D528D-B78A-4920-BB74-6C480B853AE2}" dt="2021-01-06T18:29:13.616" v="310" actId="26606"/>
          <ac:cxnSpMkLst>
            <pc:docMk/>
            <pc:sldMk cId="886942824" sldId="269"/>
            <ac:cxnSpMk id="9" creationId="{085AA86F-6A4D-4BCB-A045-D992CDC2959B}"/>
          </ac:cxnSpMkLst>
        </pc:cxnChg>
        <pc:cxnChg chg="add">
          <ac:chgData name="배제현" userId="32800d16-4837-45c4-8fbc-2f3895a63656" providerId="ADAL" clId="{990D528D-B78A-4920-BB74-6C480B853AE2}" dt="2021-01-06T18:29:13.616" v="310" actId="26606"/>
          <ac:cxnSpMkLst>
            <pc:docMk/>
            <pc:sldMk cId="886942824" sldId="269"/>
            <ac:cxnSpMk id="13" creationId="{9CA98CE3-81A7-4FFE-A047-9AA65998D877}"/>
          </ac:cxnSpMkLst>
        </pc:cxnChg>
      </pc:sldChg>
      <pc:sldChg chg="addSp delSp modSp add mod ord">
        <pc:chgData name="배제현" userId="32800d16-4837-45c4-8fbc-2f3895a63656" providerId="ADAL" clId="{990D528D-B78A-4920-BB74-6C480B853AE2}" dt="2021-01-07T12:39:57.859" v="331"/>
        <pc:sldMkLst>
          <pc:docMk/>
          <pc:sldMk cId="275352285" sldId="270"/>
        </pc:sldMkLst>
        <pc:picChg chg="add mod">
          <ac:chgData name="배제현" userId="32800d16-4837-45c4-8fbc-2f3895a63656" providerId="ADAL" clId="{990D528D-B78A-4920-BB74-6C480B853AE2}" dt="2021-01-07T12:39:57.859" v="331"/>
          <ac:picMkLst>
            <pc:docMk/>
            <pc:sldMk cId="275352285" sldId="270"/>
            <ac:picMk id="3" creationId="{6109DFD4-B69F-4904-B9B7-8C84CCC483CB}"/>
          </ac:picMkLst>
        </pc:picChg>
        <pc:picChg chg="add mod">
          <ac:chgData name="배제현" userId="32800d16-4837-45c4-8fbc-2f3895a63656" providerId="ADAL" clId="{990D528D-B78A-4920-BB74-6C480B853AE2}" dt="2021-01-06T18:30:51.150" v="325" actId="14100"/>
          <ac:picMkLst>
            <pc:docMk/>
            <pc:sldMk cId="275352285" sldId="270"/>
            <ac:picMk id="4" creationId="{08AD0706-9560-47C1-897B-C7ABCC348C17}"/>
          </ac:picMkLst>
        </pc:picChg>
        <pc:picChg chg="del">
          <ac:chgData name="배제현" userId="32800d16-4837-45c4-8fbc-2f3895a63656" providerId="ADAL" clId="{990D528D-B78A-4920-BB74-6C480B853AE2}" dt="2021-01-06T18:30:13.868" v="313" actId="478"/>
          <ac:picMkLst>
            <pc:docMk/>
            <pc:sldMk cId="275352285" sldId="270"/>
            <ac:picMk id="5" creationId="{4B7B8B37-D8AE-4D77-8ECC-4734927775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7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4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0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4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1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8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4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3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2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50" r:id="rId4"/>
    <p:sldLayoutId id="2147483751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E3EB5-4535-404F-BB67-80F86CBA0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altLang="ko-KR" b="1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6.4 1D CNN</a:t>
            </a:r>
            <a:br>
              <a:rPr lang="en-US" altLang="ko-KR" b="1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5C954-74B4-41E1-87AA-171E8EF5B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altLang="ko-KR" b="1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1D Convolutional Neural Networks</a:t>
            </a:r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A41DC-CF9B-4957-A2D1-D56164C96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30" r="30858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4DA1DBE-37DA-458A-9858-FF23A9D92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0"/>
    </mc:Choice>
    <mc:Fallback>
      <p:transition spd="slow" advTm="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E7AAC9-A664-4079-9E9F-6D12826D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/>
              <a:t>정확도 와 </a:t>
            </a:r>
            <a:r>
              <a:rPr lang="ko-KR" altLang="en-US" b="1" dirty="0" err="1"/>
              <a:t>오차값</a:t>
            </a:r>
            <a:r>
              <a:rPr lang="en-US" altLang="ko-KR" b="1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94DBB86-0965-47ED-9620-A2628A102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25" y="732581"/>
            <a:ext cx="4287582" cy="54102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3DC06E4-358D-4C2B-85C9-357070B1B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2"/>
    </mc:Choice>
    <mc:Fallback>
      <p:transition spd="slow" advTm="1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C3AA3-34A4-4CDA-8F52-83FF13A8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 dirty="0">
                <a:effectLst/>
              </a:rPr>
              <a:t>CNN</a:t>
            </a:r>
            <a:r>
              <a:rPr lang="ko-KR" altLang="en-US" b="1" i="0" dirty="0">
                <a:effectLst/>
              </a:rPr>
              <a:t>과 </a:t>
            </a:r>
            <a:r>
              <a:rPr lang="en-US" altLang="ko-KR" b="1" i="0" dirty="0">
                <a:effectLst/>
              </a:rPr>
              <a:t>RNN</a:t>
            </a:r>
            <a:r>
              <a:rPr lang="ko-KR" altLang="en-US" b="1" i="0" dirty="0">
                <a:effectLst/>
              </a:rPr>
              <a:t>을 연결하여 긴 시퀀스를 처리하기</a:t>
            </a:r>
            <a:br>
              <a:rPr lang="ko-KR" altLang="en-US" b="1" i="0" dirty="0">
                <a:effectLst/>
              </a:rPr>
            </a:br>
            <a:endParaRPr lang="en-US" altLang="ko-K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4C9705-9E01-4A76-B8EF-B65BBE2B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247676"/>
            <a:ext cx="7353299" cy="436264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88F02EE-A414-4D35-A846-B44003480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8"/>
    </mc:Choice>
    <mc:Fallback>
      <p:transition spd="slow" advTm="1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1B849D4-7255-4F81-A335-C7BC5686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 err="1"/>
              <a:t>오차값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4000" b="1" dirty="0">
                <a:solidFill>
                  <a:srgbClr val="FF0000"/>
                </a:solidFill>
              </a:rPr>
              <a:t>효율 </a:t>
            </a:r>
            <a:r>
              <a:rPr lang="en-US" altLang="ko-KR" sz="4000" b="1" dirty="0">
                <a:solidFill>
                  <a:srgbClr val="FF0000"/>
                </a:solidFill>
              </a:rPr>
              <a:t>x</a:t>
            </a:r>
            <a:r>
              <a:rPr lang="en-US" altLang="ko-KR" b="1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E1FFF78-EFB9-403D-B92A-32758094C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064840"/>
            <a:ext cx="7353299" cy="472832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9622D8C-AA48-460E-9ED5-CE9917C48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8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5"/>
    </mc:Choice>
    <mc:Fallback>
      <p:transition spd="slow" advTm="1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6DAC25-F004-49C1-99EC-4E6B8C38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/>
              <a:t>1d </a:t>
            </a:r>
            <a:r>
              <a:rPr lang="ko-KR" altLang="en-US" b="1" dirty="0" err="1"/>
              <a:t>합성곱과</a:t>
            </a:r>
            <a:r>
              <a:rPr lang="en-US" altLang="ko-KR" b="1" dirty="0"/>
              <a:t> </a:t>
            </a:r>
            <a:r>
              <a:rPr lang="en-US" altLang="ko-KR" b="1" dirty="0" err="1"/>
              <a:t>gru</a:t>
            </a:r>
            <a:r>
              <a:rPr lang="en-US" altLang="ko-KR" b="1" dirty="0"/>
              <a:t> </a:t>
            </a:r>
            <a:r>
              <a:rPr lang="ko-KR" altLang="en-US" b="1" dirty="0"/>
              <a:t>층 연결한 모델 </a:t>
            </a:r>
            <a:r>
              <a:rPr lang="en-US" altLang="ko-KR" b="1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65F097E-EC25-4D35-BAD1-8AEECD7C6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1204475"/>
            <a:ext cx="7353299" cy="444905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FED4A2-146E-41A6-A33A-454E02E138B1}"/>
              </a:ext>
            </a:extLst>
          </p:cNvPr>
          <p:cNvSpPr/>
          <p:nvPr/>
        </p:nvSpPr>
        <p:spPr>
          <a:xfrm>
            <a:off x="3890075" y="2520177"/>
            <a:ext cx="6971213" cy="2899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9C571EC-94E2-485D-AA7D-FFBF6A328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6"/>
    </mc:Choice>
    <mc:Fallback>
      <p:transition spd="slow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3F5770-DD22-4F35-9E7A-08FD377C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 err="1"/>
              <a:t>오차값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3200" b="1" dirty="0">
                <a:solidFill>
                  <a:srgbClr val="FF0000"/>
                </a:solidFill>
              </a:rPr>
              <a:t>효율 </a:t>
            </a:r>
            <a:r>
              <a:rPr lang="en-US" altLang="ko-KR" sz="3200" b="1" dirty="0">
                <a:solidFill>
                  <a:srgbClr val="FF0000"/>
                </a:solidFill>
              </a:rPr>
              <a:t>x </a:t>
            </a:r>
            <a:br>
              <a:rPr lang="en-US" altLang="ko-KR" sz="3200" b="1" dirty="0">
                <a:solidFill>
                  <a:srgbClr val="FF0000"/>
                </a:solidFill>
              </a:rPr>
            </a:br>
            <a:br>
              <a:rPr lang="en-US" altLang="ko-KR" sz="3200" b="1" dirty="0">
                <a:solidFill>
                  <a:srgbClr val="FF0000"/>
                </a:solidFill>
              </a:rPr>
            </a:br>
            <a:r>
              <a:rPr lang="ko-KR" altLang="en-US" sz="3200" b="1" dirty="0">
                <a:solidFill>
                  <a:srgbClr val="FF0000"/>
                </a:solidFill>
              </a:rPr>
              <a:t>데이터 처리속도 약 </a:t>
            </a:r>
            <a:r>
              <a:rPr lang="en-US" altLang="ko-KR" sz="3200" b="1" dirty="0">
                <a:solidFill>
                  <a:srgbClr val="FF0000"/>
                </a:solidFill>
              </a:rPr>
              <a:t>2</a:t>
            </a:r>
            <a:r>
              <a:rPr lang="ko-KR" altLang="en-US" sz="3200" b="1" dirty="0">
                <a:solidFill>
                  <a:srgbClr val="FF0000"/>
                </a:solidFill>
              </a:rPr>
              <a:t>배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F7365F3-AE67-4441-A95D-8F42C0F5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164574"/>
            <a:ext cx="7353299" cy="452885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2A99CE2-C990-4292-A5A3-C4B110E8C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1"/>
    </mc:Choice>
    <mc:Fallback>
      <p:transition spd="slow" advTm="1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EF2F03-7C44-497F-8395-194C2D55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5400" b="1" dirty="0"/>
              <a:t>감사합니다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CAEFE50-F512-4760-A6D5-BD0C01717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"/>
    </mc:Choice>
    <mc:Fallback>
      <p:transition spd="slow" advTm="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AD0D1-4DEE-4EC4-80C4-FDB520B9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978366"/>
            <a:ext cx="10691265" cy="1371030"/>
          </a:xfrm>
        </p:spPr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2D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합성곱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(2D Convolutions)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2CB723-0342-459F-AC35-B45952E12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6365" y="2349396"/>
            <a:ext cx="11495635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연산을 통해서 이미지의 특징을 추출하는 역할을 합니다.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영어로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컨볼루션이라고도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불리는데, 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커널(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또는 필터(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)라는 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n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×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m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n×m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크기의 행렬로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STIXGeneral"/>
              </a:rPr>
              <a:t>높이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height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)×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STIXGeneral"/>
              </a:rPr>
              <a:t>너비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width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)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높이(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)×너비(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크기의 이미지를 처음부터 끝까지 겹치며 훑으면서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n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×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m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n×m크기의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겹쳐지는 부분의 각 이미지와 커널의 원소의 값을 곱해서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모두 더한 값을 출력으로 하는 것을 말합니다.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F48705A-A22E-4D8A-AF10-7391F8FBE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8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0"/>
    </mc:Choice>
    <mc:Fallback>
      <p:transition spd="slow" advTm="3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00476D-D15F-4E8F-B4EC-101532BF745D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</a:rPr>
              <a:t>(1×1) + (2×0) + (3×1) + (2×1) + (1×0) + (0×1) + (3×0) + (0×1) + (1×0) = 6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34051F-935F-459A-A55E-08D68C71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892980"/>
            <a:ext cx="6515100" cy="307204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04B9F1F-7FD2-4088-B4EB-8F0580C7C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0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2BAF6F-E417-4FBA-95B4-3EB0EA9B848F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(2×1) + (3×0) + (4×1) + (1×1) + (0×0) + (1×1) + (0×0) + (1×1) + (1×0) = 9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9AC15-C0A2-48BB-A6BE-DD3B10E1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883172"/>
            <a:ext cx="6515100" cy="309165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D209BB3-0171-466E-BD9D-E09810434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"/>
    </mc:Choice>
    <mc:Fallback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62082-7EFE-45A0-905D-A87FE72E3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08" y="1716258"/>
            <a:ext cx="4768581" cy="3629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0E417F-3A5E-4627-8CDF-42CF4334E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32" y="1814732"/>
            <a:ext cx="4977544" cy="3742006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1D83317-5958-4C67-B029-4189472C9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1"/>
    </mc:Choice>
    <mc:Fallback>
      <p:transition spd="slow" advTm="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0FD7B-7EBB-4D2B-8D10-62D4B0BB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1D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합성곱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(1D Convolutions)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984B2-3ACA-4A8E-99C1-8879BCEF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필터가 움직이는 방향이 한 방향이면 </a:t>
            </a:r>
            <a:r>
              <a:rPr lang="en-US" altLang="ko-KR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1D-CNN</a:t>
            </a:r>
            <a:r>
              <a:rPr lang="ko-KR" altLang="en-US" dirty="0">
                <a:solidFill>
                  <a:srgbClr val="2021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 합니다</a:t>
            </a:r>
            <a:r>
              <a:rPr lang="en-US" altLang="ko-KR" dirty="0">
                <a:solidFill>
                  <a:srgbClr val="2021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74A5-953B-480D-9871-D83A6C908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975" y="2124075"/>
            <a:ext cx="3210658" cy="296843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6D051C6-6F7F-4CF5-9369-5BCAD123C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5"/>
    </mc:Choice>
    <mc:Fallback>
      <p:transition spd="slow" advTm="1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348BB1-AD80-474D-90BB-5FC9E956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72" y="3576590"/>
            <a:ext cx="5170058" cy="2553468"/>
          </a:xfrm>
          <a:prstGeom prst="rect">
            <a:avLst/>
          </a:prstGeom>
        </p:spPr>
      </p:pic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B62CA9-232C-45CE-B0CD-CC5ADED6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" y="3576590"/>
            <a:ext cx="5125898" cy="2398273"/>
          </a:xfrm>
          <a:prstGeom prst="rect">
            <a:avLst/>
          </a:prstGeom>
        </p:spPr>
      </p:pic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B7F9C31-5B2C-4B4B-9168-F3A1EE666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11" y="883136"/>
            <a:ext cx="4942124" cy="2545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CEB495-3549-448B-8624-8679E6195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987" y="883136"/>
            <a:ext cx="4953963" cy="255346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C3C1801-A69E-4039-8C61-71A6500F3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4"/>
    </mc:Choice>
    <mc:Fallback>
      <p:transition spd="slow" advTm="2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C92CF1-495B-40A9-97F9-C6B97EE7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>
                <a:effectLst/>
              </a:rPr>
              <a:t>1D </a:t>
            </a:r>
            <a:r>
              <a:rPr lang="ko-KR" altLang="en-US" b="1" i="0">
                <a:effectLst/>
              </a:rPr>
              <a:t>컨브넷</a:t>
            </a:r>
            <a:r>
              <a:rPr lang="en-US" altLang="ko-KR" b="1" i="0">
                <a:effectLst/>
              </a:rPr>
              <a:t> </a:t>
            </a:r>
            <a:r>
              <a:rPr lang="ko-KR" altLang="en-US" b="1" i="0">
                <a:effectLst/>
              </a:rPr>
              <a:t>구현</a:t>
            </a:r>
            <a:br>
              <a:rPr lang="ko-KR" altLang="en-US" b="1" i="0">
                <a:effectLst/>
              </a:rPr>
            </a:br>
            <a:endParaRPr lang="en-US" altLang="ko-K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8AD0706-9560-47C1-897B-C7ABCC348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034" y="1572264"/>
            <a:ext cx="6896746" cy="28757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109DFD4-B69F-4904-B9B7-8C84CCC48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17"/>
    </mc:Choice>
    <mc:Fallback>
      <p:transition spd="slow" advTm="14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C92CF1-495B-40A9-97F9-C6B97EE7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>
                <a:effectLst/>
              </a:rPr>
              <a:t>1D </a:t>
            </a:r>
            <a:r>
              <a:rPr lang="ko-KR" altLang="en-US" b="1" i="0">
                <a:effectLst/>
              </a:rPr>
              <a:t>컨브넷</a:t>
            </a:r>
            <a:r>
              <a:rPr lang="en-US" altLang="ko-KR" b="1" i="0">
                <a:effectLst/>
              </a:rPr>
              <a:t> </a:t>
            </a:r>
            <a:r>
              <a:rPr lang="ko-KR" altLang="en-US" b="1" i="0">
                <a:effectLst/>
              </a:rPr>
              <a:t>구현</a:t>
            </a:r>
            <a:br>
              <a:rPr lang="ko-KR" altLang="en-US" b="1" i="0">
                <a:effectLst/>
              </a:rPr>
            </a:br>
            <a:endParaRPr lang="en-US" altLang="ko-K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B7B8B37-D8AE-4D77-8ECC-473492777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975321"/>
            <a:ext cx="7353299" cy="490735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68D4110-32DB-48EF-A71F-245EEEB0B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4"/>
    </mc:Choice>
    <mc:Fallback>
      <p:transition spd="slow" advTm="6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13B37"/>
      </a:dk2>
      <a:lt2>
        <a:srgbClr val="E8E6E2"/>
      </a:lt2>
      <a:accent1>
        <a:srgbClr val="8BA3D1"/>
      </a:accent1>
      <a:accent2>
        <a:srgbClr val="68ADC3"/>
      </a:accent2>
      <a:accent3>
        <a:srgbClr val="73ADA3"/>
      </a:accent3>
      <a:accent4>
        <a:srgbClr val="65B184"/>
      </a:accent4>
      <a:accent5>
        <a:srgbClr val="70B36F"/>
      </a:accent5>
      <a:accent6>
        <a:srgbClr val="83AF64"/>
      </a:accent6>
      <a:hlink>
        <a:srgbClr val="94805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227</Words>
  <Application>Microsoft Office PowerPoint</Application>
  <PresentationFormat>와이드스크린</PresentationFormat>
  <Paragraphs>26</Paragraphs>
  <Slides>15</Slides>
  <Notes>0</Notes>
  <HiddenSlides>0</HiddenSlides>
  <MMClips>15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맑은 고딕</vt:lpstr>
      <vt:lpstr>Arial</vt:lpstr>
      <vt:lpstr>Calisto MT</vt:lpstr>
      <vt:lpstr>Univers Condensed</vt:lpstr>
      <vt:lpstr>ChronicleVTI</vt:lpstr>
      <vt:lpstr>6.4 1D CNN </vt:lpstr>
      <vt:lpstr>2D 합성곱(2D Convolutions) </vt:lpstr>
      <vt:lpstr>PowerPoint 프레젠테이션</vt:lpstr>
      <vt:lpstr>PowerPoint 프레젠테이션</vt:lpstr>
      <vt:lpstr>PowerPoint 프레젠테이션</vt:lpstr>
      <vt:lpstr>1D 합성곱(1D Convolutions) </vt:lpstr>
      <vt:lpstr>PowerPoint 프레젠테이션</vt:lpstr>
      <vt:lpstr>1D 컨브넷 구현 </vt:lpstr>
      <vt:lpstr>1D 컨브넷 구현 </vt:lpstr>
      <vt:lpstr>정확도 와 오차값 </vt:lpstr>
      <vt:lpstr>CNN과 RNN을 연결하여 긴 시퀀스를 처리하기 </vt:lpstr>
      <vt:lpstr>오차값  효율 x </vt:lpstr>
      <vt:lpstr>1d 합성곱과 gru 층 연결한 모델  </vt:lpstr>
      <vt:lpstr>오차값   효율 x   데이터 처리속도 약 2배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6.4 1D CNN</dc:title>
  <dc:creator>배제현</dc:creator>
  <cp:lastModifiedBy>배제현</cp:lastModifiedBy>
  <cp:revision>1</cp:revision>
  <dcterms:created xsi:type="dcterms:W3CDTF">2021-01-06T18:29:13Z</dcterms:created>
  <dcterms:modified xsi:type="dcterms:W3CDTF">2021-01-07T12:46:16Z</dcterms:modified>
</cp:coreProperties>
</file>